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5" r:id="rId1"/>
  </p:sldMasterIdLst>
  <p:sldIdLst>
    <p:sldId id="264" r:id="rId2"/>
    <p:sldId id="257" r:id="rId3"/>
    <p:sldId id="262" r:id="rId4"/>
    <p:sldId id="265" r:id="rId5"/>
    <p:sldId id="259" r:id="rId6"/>
    <p:sldId id="260" r:id="rId7"/>
    <p:sldId id="263" r:id="rId8"/>
    <p:sldId id="261" r:id="rId9"/>
    <p:sldId id="266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8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79" d="100"/>
          <a:sy n="79" d="100"/>
        </p:scale>
        <p:origin x="10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30A5F-AB3C-48EC-B8A8-31BFF16B96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447AC3-8ACB-4221-BF6A-29CA9EEC0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C9912-8706-4848-AAB5-A76C1F03F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CE35-A6CC-49B8-A9A7-1F329894C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07A33-0F93-4E9C-86D6-141217CCE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1193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43725-5B73-40CA-A93F-1B16E65588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C118C7-A9AA-4303-BAEE-BC535993E3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A1BEAC-31C1-47E9-8B75-3119FD313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CAFDA7-86B6-45B4-9BC8-172537B5E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76A038-8C97-4199-933F-72A6C055AC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16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231A99-B7E6-4EA4-B02B-F322FF18AD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032C92-0C77-478B-85F6-F46A4C6A5F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386283-E84F-4578-BE4B-535F71CCA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8C78-491C-48C4-8100-82E0AE5A7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742EF1-A414-41E0-8AD8-DB4DAA85D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077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C0EFA1-72B4-49BA-BC64-ACB77F099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E3DBF-E514-47C3-AA01-44F01BB4A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70CD5-4E3D-47BD-9C0A-072A74EC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C09BB-04D1-4191-A592-B0DCCEC30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66EA2-9F1B-42AA-8272-ADD55C1A9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840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DD730-08CA-4CCE-A92C-9BF0DD1C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B79C94-4620-4538-B2DF-EE30176B0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300B2C-773E-41A1-B92B-6B700C0F2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3543FA-4BD5-4B2D-AF89-F2E6BCC78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FC1354-F0B2-49DE-8A91-74733C012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5284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9C4F5-08FA-4969-9E34-A5A0ABB8A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77BA3E-1090-450E-AA45-89D1E89A8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145380-98F6-4FA3-85C6-2121DB43BF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92C64B-CB69-4650-A49E-51928B138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4FD647-A0CD-460F-B63B-B306763C7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0A17A-F354-4625-9446-104C3BAB2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652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A0F42-FF6C-43F8-8C48-0B14501FC8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D8C514-0E73-4201-B9D6-CCA13E3A5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39B7BC-1A28-46FB-9DF7-0D3C36692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1EE031-F6B3-42DB-91CD-8B641F7FEF2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D6375-C93B-4225-BBC2-D06EFC1772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1C9077C-E068-4086-AE61-EBEE198A3B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EA5F35-C4BE-4CFD-9DB7-575CEE8011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7DAF0E-BAA4-4D5A-8464-0AD026049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2615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67248-1954-4526-B9FF-3EF9E83567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824E09-9DE8-4DF3-96DF-78D8881D7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1BC015-6EA8-4518-9A11-2ADC91529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A00765-4A4E-4391-804D-533AF7504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726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E3AE7D-431B-41E8-BED6-EAF3BEFEB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698E0F-F488-43C3-97A6-637A770EBD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4CC949-8E41-4F77-B91E-69E895D6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077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8C89-D1FA-407D-99B9-3C87BD0BA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A5770A-9B51-4A26-A4F2-992C35B2FA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8C27E4-FCA6-441F-8B84-3E83C35CAC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E34678-3E91-451F-B5FB-45EA781CBC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4E9EA-BA69-4FC2-8EA1-83D8F705B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3137B7-4C3D-4450-BEA7-77449C26A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670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C83CA-5026-4C8D-BCCE-4E00ECBE6C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53D054-5F3C-48E3-BA98-35D2394BF9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AB87E0-A990-4D69-B2B9-B4150A90A0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953CF8-0229-42D9-9A8E-0D39B1E9A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357138-07FC-4EB2-91A6-E747546AF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0EDFD-401D-4AB5-95E2-7244E34B09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5604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42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CE9D41-F556-42C4-BE52-50F66D165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DAA41A-E6F8-4F0D-A44C-83175F5C8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C18EED-572E-4E70-B25E-AAB52E98CF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11/22/2019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63316-32FA-49B4-A0D8-CAC2B6002A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5A1F64-C54E-4493-8C4E-9D7B3C6EC4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80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FB1D938-2056-4D7D-9C0E-00E066968CD5}"/>
              </a:ext>
            </a:extLst>
          </p:cNvPr>
          <p:cNvSpPr txBox="1"/>
          <p:nvPr/>
        </p:nvSpPr>
        <p:spPr>
          <a:xfrm>
            <a:off x="301557" y="2598003"/>
            <a:ext cx="5638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AVOCADO MADNESS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F6A725-A2BF-4CB3-AF0B-160A369A1B9F}"/>
              </a:ext>
            </a:extLst>
          </p:cNvPr>
          <p:cNvSpPr txBox="1">
            <a:spLocks/>
          </p:cNvSpPr>
          <p:nvPr/>
        </p:nvSpPr>
        <p:spPr>
          <a:xfrm>
            <a:off x="934217" y="4726670"/>
            <a:ext cx="3686174" cy="1126283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/>
              <a:t>Ben Bastedo</a:t>
            </a:r>
          </a:p>
          <a:p>
            <a:pPr algn="ctr"/>
            <a:r>
              <a:rPr lang="en-US"/>
              <a:t>Lourdes Rodriguez Milano</a:t>
            </a:r>
          </a:p>
          <a:p>
            <a:pPr algn="ctr"/>
            <a:r>
              <a:rPr lang="en-US"/>
              <a:t>Bart Harris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4652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1933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0375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105124"/>
            <a:ext cx="11240487" cy="1280890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Avocado Consumption:</a:t>
            </a:r>
            <a:br>
              <a:rPr lang="en-US" sz="3600" dirty="0"/>
            </a:br>
            <a:r>
              <a:rPr lang="en-US" sz="3600" b="1" dirty="0"/>
              <a:t>Conventional vs. Organic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728" y="1398368"/>
            <a:ext cx="6209788" cy="4139858"/>
          </a:xfr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1978" y="5623442"/>
            <a:ext cx="6765849" cy="923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2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818" y="-196437"/>
            <a:ext cx="11233720" cy="1280890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Avocado Prices and Volume by Region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7" y="626632"/>
            <a:ext cx="11333736" cy="2833434"/>
          </a:xfrm>
          <a:ln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60" y="3531288"/>
            <a:ext cx="3257262" cy="33407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089" y="3524253"/>
            <a:ext cx="3507821" cy="334078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7658" y="3531288"/>
            <a:ext cx="2970454" cy="333374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4950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364B74B-C38D-4815-B1DE-A67051A969BD}"/>
              </a:ext>
            </a:extLst>
          </p:cNvPr>
          <p:cNvSpPr/>
          <p:nvPr/>
        </p:nvSpPr>
        <p:spPr>
          <a:xfrm>
            <a:off x="0" y="3005847"/>
            <a:ext cx="12192000" cy="1342417"/>
          </a:xfrm>
          <a:prstGeom prst="rect">
            <a:avLst/>
          </a:prstGeom>
          <a:solidFill>
            <a:schemeClr val="bg1">
              <a:alpha val="82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dirty="0">
                <a:solidFill>
                  <a:schemeClr val="tx1"/>
                </a:solidFill>
              </a:rPr>
              <a:t>AVOCADO PRICES BY REGION</a:t>
            </a:r>
          </a:p>
        </p:txBody>
      </p:sp>
    </p:spTree>
    <p:extLst>
      <p:ext uri="{BB962C8B-B14F-4D97-AF65-F5344CB8AC3E}">
        <p14:creationId xmlns:p14="http://schemas.microsoft.com/office/powerpoint/2010/main" val="6374258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942" y="105124"/>
            <a:ext cx="11086596" cy="1280890"/>
          </a:xfrm>
        </p:spPr>
        <p:txBody>
          <a:bodyPr/>
          <a:lstStyle/>
          <a:p>
            <a:pPr algn="ctr"/>
            <a:r>
              <a:rPr lang="en-US" dirty="0"/>
              <a:t>Avocado Prices by Region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41" y="1386014"/>
            <a:ext cx="11086596" cy="2771649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869" y="4728258"/>
            <a:ext cx="8760030" cy="87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54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648" y="105124"/>
            <a:ext cx="11334889" cy="1280890"/>
          </a:xfrm>
        </p:spPr>
        <p:txBody>
          <a:bodyPr/>
          <a:lstStyle/>
          <a:p>
            <a:pPr algn="ctr"/>
            <a:r>
              <a:rPr lang="en-US" dirty="0"/>
              <a:t>Avocado Prices by Region cont.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12" y="2071688"/>
            <a:ext cx="11711116" cy="2927779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5415725"/>
            <a:ext cx="7452165" cy="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84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96" y="105124"/>
            <a:ext cx="11496642" cy="1280890"/>
          </a:xfrm>
        </p:spPr>
        <p:txBody>
          <a:bodyPr/>
          <a:lstStyle/>
          <a:p>
            <a:pPr algn="ctr"/>
            <a:r>
              <a:rPr lang="en-US" dirty="0"/>
              <a:t>Avocado Prices by Region cont.</a:t>
            </a:r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95" y="1871788"/>
            <a:ext cx="11886696" cy="29716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5415725"/>
            <a:ext cx="7452165" cy="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69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90" y="105124"/>
            <a:ext cx="11528847" cy="1280890"/>
          </a:xfrm>
        </p:spPr>
        <p:txBody>
          <a:bodyPr/>
          <a:lstStyle/>
          <a:p>
            <a:pPr algn="ctr"/>
            <a:r>
              <a:rPr lang="en-US" dirty="0"/>
              <a:t>Avocado Price vs. National Inflation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0" y="1482935"/>
            <a:ext cx="5979646" cy="3986430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281" y="1482934"/>
            <a:ext cx="5979646" cy="39864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254" y="5650138"/>
            <a:ext cx="2425700" cy="1028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8663" y="5650138"/>
            <a:ext cx="2425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87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71515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159</TotalTime>
  <Words>49</Words>
  <Application>Microsoft Office PowerPoint</Application>
  <PresentationFormat>Widescreen</PresentationFormat>
  <Paragraphs>11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Avocado Consumption: Conventional vs. Organic</vt:lpstr>
      <vt:lpstr>Avocado Prices and Volume by Region</vt:lpstr>
      <vt:lpstr>PowerPoint Presentation</vt:lpstr>
      <vt:lpstr>Avocado Prices by Region</vt:lpstr>
      <vt:lpstr>Avocado Prices by Region cont.</vt:lpstr>
      <vt:lpstr>Avocado Prices by Region cont.</vt:lpstr>
      <vt:lpstr>Avocado Price vs. National Inflation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Avocado Madness</dc:title>
  <dc:creator>OG Benron</dc:creator>
  <cp:lastModifiedBy>Lourdes Rodriguez</cp:lastModifiedBy>
  <cp:revision>21</cp:revision>
  <dcterms:created xsi:type="dcterms:W3CDTF">2019-11-21T19:17:01Z</dcterms:created>
  <dcterms:modified xsi:type="dcterms:W3CDTF">2019-11-23T01:25:43Z</dcterms:modified>
</cp:coreProperties>
</file>

<file path=docProps/thumbnail.jpeg>
</file>